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7" r:id="rId2"/>
    <p:sldId id="258" r:id="rId3"/>
    <p:sldId id="259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40" autoAdjust="0"/>
    <p:restoredTop sz="94660"/>
  </p:normalViewPr>
  <p:slideViewPr>
    <p:cSldViewPr snapToGrid="0">
      <p:cViewPr varScale="1">
        <p:scale>
          <a:sx n="73" d="100"/>
          <a:sy n="73" d="100"/>
        </p:scale>
        <p:origin x="53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DB67B9-CA40-4E2B-B2A4-CE9EEA141D03}" type="datetimeFigureOut">
              <a:rPr lang="fr-FR" smtClean="0"/>
              <a:t>03/10/2018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C7E3C8-EA2E-431D-9183-FD260AC1F4C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09656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Régularité : Temps, Périodicité</a:t>
            </a:r>
          </a:p>
          <a:p>
            <a:r>
              <a:rPr lang="fr-FR" dirty="0"/>
              <a:t>Hygiène de vie : Sommeil, Alimentation, Détente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55A02D-1D9C-8243-9809-3E841FDEE21F}" type="slidenum">
              <a:rPr lang="fr-FR" smtClean="0"/>
              <a:pPr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45047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Régularité : Temps, Périodicité</a:t>
            </a:r>
          </a:p>
          <a:p>
            <a:r>
              <a:rPr lang="fr-FR" dirty="0"/>
              <a:t>Hygiène de vie : Sommeil, Alimentation, Détente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55A02D-1D9C-8243-9809-3E841FDEE21F}" type="slidenum">
              <a:rPr lang="fr-FR" smtClean="0"/>
              <a:pPr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58789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Régularité : Temps, Périodicité</a:t>
            </a:r>
          </a:p>
          <a:p>
            <a:r>
              <a:rPr lang="fr-FR" dirty="0"/>
              <a:t>Hygiène de vie : Sommeil, Alimentation, Détente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55A02D-1D9C-8243-9809-3E841FDEE21F}" type="slidenum">
              <a:rPr lang="fr-FR" smtClean="0"/>
              <a:pPr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01262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ACE57-3550-448F-AA41-F5A23B770BDE}" type="datetimeFigureOut">
              <a:rPr lang="fr-FR" smtClean="0"/>
              <a:t>03/10/2018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B9C14-85D2-4C27-A25C-A63C754DF3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06380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ACE57-3550-448F-AA41-F5A23B770BDE}" type="datetimeFigureOut">
              <a:rPr lang="fr-FR" smtClean="0"/>
              <a:t>03/10/2018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B9C14-85D2-4C27-A25C-A63C754DF3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54425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ACE57-3550-448F-AA41-F5A23B770BDE}" type="datetimeFigureOut">
              <a:rPr lang="fr-FR" smtClean="0"/>
              <a:t>03/10/2018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B9C14-85D2-4C27-A25C-A63C754DF3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09645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ACE57-3550-448F-AA41-F5A23B770BDE}" type="datetimeFigureOut">
              <a:rPr lang="fr-FR" smtClean="0"/>
              <a:t>03/10/2018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B9C14-85D2-4C27-A25C-A63C754DF3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94554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ACE57-3550-448F-AA41-F5A23B770BDE}" type="datetimeFigureOut">
              <a:rPr lang="fr-FR" smtClean="0"/>
              <a:t>03/10/2018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B9C14-85D2-4C27-A25C-A63C754DF3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55679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ACE57-3550-448F-AA41-F5A23B770BDE}" type="datetimeFigureOut">
              <a:rPr lang="fr-FR" smtClean="0"/>
              <a:t>03/10/2018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B9C14-85D2-4C27-A25C-A63C754DF3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64831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ACE57-3550-448F-AA41-F5A23B770BDE}" type="datetimeFigureOut">
              <a:rPr lang="fr-FR" smtClean="0"/>
              <a:t>03/10/2018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B9C14-85D2-4C27-A25C-A63C754DF3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6068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ACE57-3550-448F-AA41-F5A23B770BDE}" type="datetimeFigureOut">
              <a:rPr lang="fr-FR" smtClean="0"/>
              <a:t>03/10/2018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B9C14-85D2-4C27-A25C-A63C754DF3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6436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ACE57-3550-448F-AA41-F5A23B770BDE}" type="datetimeFigureOut">
              <a:rPr lang="fr-FR" smtClean="0"/>
              <a:t>03/10/2018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B9C14-85D2-4C27-A25C-A63C754DF3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84962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ACE57-3550-448F-AA41-F5A23B770BDE}" type="datetimeFigureOut">
              <a:rPr lang="fr-FR" smtClean="0"/>
              <a:t>03/10/2018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B9C14-85D2-4C27-A25C-A63C754DF3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22602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ACE57-3550-448F-AA41-F5A23B770BDE}" type="datetimeFigureOut">
              <a:rPr lang="fr-FR" smtClean="0"/>
              <a:t>03/10/2018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B9C14-85D2-4C27-A25C-A63C754DF3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67132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1ACE57-3550-448F-AA41-F5A23B770BDE}" type="datetimeFigureOut">
              <a:rPr lang="fr-FR" smtClean="0"/>
              <a:t>03/10/2018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FB9C14-85D2-4C27-A25C-A63C754DF3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4074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66607" y="103068"/>
            <a:ext cx="5513242" cy="1118252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3640515" y="1221321"/>
            <a:ext cx="62458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srgbClr val="A1D52F"/>
                </a:solidFill>
                <a:latin typeface="Impact"/>
                <a:cs typeface="Impact"/>
              </a:rPr>
              <a:t>Présentation des challenges de seconde</a:t>
            </a:r>
            <a:endParaRPr lang="fr-FR" sz="2800" dirty="0">
              <a:solidFill>
                <a:srgbClr val="A1D52F"/>
              </a:solidFill>
              <a:latin typeface="Impact"/>
              <a:cs typeface="Impact"/>
            </a:endParaRPr>
          </a:p>
          <a:p>
            <a:endParaRPr lang="fr-FR" sz="2800" dirty="0">
              <a:solidFill>
                <a:srgbClr val="A1D52F"/>
              </a:solidFill>
              <a:latin typeface="Impact"/>
              <a:cs typeface="Impact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9820" y="2175428"/>
            <a:ext cx="8839200" cy="44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731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66607" y="103068"/>
            <a:ext cx="5513242" cy="1118252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3640515" y="1221321"/>
            <a:ext cx="62458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srgbClr val="A1D52F"/>
                </a:solidFill>
                <a:latin typeface="Impact"/>
                <a:cs typeface="Impact"/>
              </a:rPr>
              <a:t>Présentation des challenges de seconde</a:t>
            </a:r>
            <a:endParaRPr lang="fr-FR" sz="2800" dirty="0">
              <a:solidFill>
                <a:srgbClr val="A1D52F"/>
              </a:solidFill>
              <a:latin typeface="Impact"/>
              <a:cs typeface="Impact"/>
            </a:endParaRPr>
          </a:p>
          <a:p>
            <a:endParaRPr lang="fr-FR" sz="2800" dirty="0">
              <a:solidFill>
                <a:srgbClr val="A1D52F"/>
              </a:solidFill>
              <a:latin typeface="Impact"/>
              <a:cs typeface="Impact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74" y="2175429"/>
            <a:ext cx="11840199" cy="4239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310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66607" y="103068"/>
            <a:ext cx="5513242" cy="1118252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3640515" y="1221321"/>
            <a:ext cx="62458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srgbClr val="A1D52F"/>
                </a:solidFill>
                <a:latin typeface="Impact"/>
                <a:cs typeface="Impact"/>
              </a:rPr>
              <a:t>Présentation des challenges de seconde</a:t>
            </a:r>
            <a:endParaRPr lang="fr-FR" sz="2800" dirty="0">
              <a:solidFill>
                <a:srgbClr val="A1D52F"/>
              </a:solidFill>
              <a:latin typeface="Impact"/>
              <a:cs typeface="Impact"/>
            </a:endParaRPr>
          </a:p>
          <a:p>
            <a:endParaRPr lang="fr-FR" sz="2800" dirty="0">
              <a:solidFill>
                <a:srgbClr val="A1D52F"/>
              </a:solidFill>
              <a:latin typeface="Impact"/>
              <a:cs typeface="Impact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2220" y="2175428"/>
            <a:ext cx="7635766" cy="3638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370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</Words>
  <Application>Microsoft Office PowerPoint</Application>
  <PresentationFormat>Grand écran</PresentationFormat>
  <Paragraphs>12</Paragraphs>
  <Slides>3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Impact</vt:lpstr>
      <vt:lpstr>Thème Office</vt:lpstr>
      <vt:lpstr>Présentation PowerPoint</vt:lpstr>
      <vt:lpstr>Présentation PowerPoint</vt:lpstr>
      <vt:lpstr>Présentation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prof</dc:creator>
  <cp:lastModifiedBy>prof</cp:lastModifiedBy>
  <cp:revision>1</cp:revision>
  <dcterms:created xsi:type="dcterms:W3CDTF">2018-10-03T10:24:24Z</dcterms:created>
  <dcterms:modified xsi:type="dcterms:W3CDTF">2018-10-03T10:24:45Z</dcterms:modified>
</cp:coreProperties>
</file>